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3F4DF-7D9F-40FE-A570-ABFF2A2F5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D1C4F3-50ED-4D0E-B80A-6DBD29523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008CAF-9D9D-4A1E-A9D2-AAF1C13D4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0842D0-66FA-4EF9-8DE4-2A671491F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481AF7-CD37-45B5-9AA2-33A8A9FE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895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F395F-3D3D-4C95-81CD-FDDA7ED6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4661C4-051C-458D-A257-BF95EE5A29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BAC70E-E959-4376-B66D-75DCEA78F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19A847-D090-4300-8B73-4DACB719C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BF9929-75DF-4B7D-9A26-BB0939A34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2493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F235D5-CA14-4CBD-8AE2-801B591038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4F545B-0681-480A-982E-5DD22EEA0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C2E4F7-0F6A-4DA1-8F5A-947F595DD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F92767-4218-4B5E-BD2E-05D604C3D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7F472C-8F14-4C5B-9936-FF00C11C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2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60A87-D670-4052-93B6-01B1E5AB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45E511-F798-4C45-81C5-DED7C5AB7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D6CD1F-3884-4A0D-8D3F-F75937C2B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317BA1-5AD5-4F65-8488-73903C8F7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59A8AB-D027-46E0-892C-F58E3E28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565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66099-243B-432A-8590-A502AC5A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53ED69-EDD9-4E5C-92FA-9E79C5C08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E18F68-84E2-462C-ADB6-14B67D069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4263EB-6976-43E8-B68D-F8DFC21A1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CCA246-F2F2-471B-83FD-2AADE44B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8600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7CF32-AFF1-4D32-B17F-7CC925BC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49AF3A-571E-47C6-B460-C11AD7E7C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3EA3480-FA00-464A-85D8-8E627A488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5B18C4-AD9E-4287-9023-F9F479E1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64916B-CE98-420F-8B44-9F715ACD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6B0D2A-CC07-42C6-8137-54360A6E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6310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F651B-BAAB-452C-9077-04BE62A9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CF9931-85C0-4B42-82EB-499F2D8C6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6779FF7-8614-47F2-BEDE-ECF2A7434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57C0A8B-2A63-44EB-8E8F-04A07C8F44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60ADFA-03FE-4677-94D5-680E037EA5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7F07472-A680-4C21-98D4-76FC2926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B7229B2-6B62-467B-9C85-6A9F2E42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2AC4CB3-083D-4EE1-BFB0-42BB5D12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086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03AEF-96CE-4143-A68D-932994928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65D2C8-E365-4652-8DE0-3CFC44C4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0EF6E23-1680-48E8-93D3-E70CDB68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884CFD4-A67D-4444-AF74-86C5EC1BF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490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AFDACC7-9ABE-429F-9705-E0D0316EB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F353EA5-2EAA-4703-9798-D2A393751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33A487-2AEE-489F-96DE-5EDBF9E5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6450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E0C27-F2C1-402F-9E1D-5CB0CB8FC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AE0F7F-2BF8-4F0F-A8D2-8349DEF2D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341C59-FE05-4EE3-9338-4754F66D6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EF5C79E-EED4-4E8D-9049-FFA9F2CB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BA9F1D9-78C4-4560-8FD8-0D439563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792F59-7058-4118-9CE6-AFF2CEC3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299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D22D6-4BDF-4703-BA9A-BAF3ADE5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1DE551E-0D2E-448B-9A9E-0A52D3D346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409859-D979-4D35-9ECB-C2601441A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96910F-BA19-4538-A672-0060265E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A6DE1E-9595-4DEA-892A-A70AB4B6A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C54F588-E757-4E86-BAFB-2FD51F239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116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DD9B894-FB64-423A-B4DE-8047AEB2D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35A041F-1A0F-44B6-B761-63FB550F7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64C497-49D5-4499-8BB3-B7E94DE3B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B8F9F-5950-4847-8066-502EBEA5B9AB}" type="datetimeFigureOut">
              <a:rPr lang="es-ES" smtClean="0"/>
              <a:t>06/12/2021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688FBB-7C22-4A21-83F2-06DDAC9BC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252AFE-9AB5-42BE-89A7-17A9C59077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ED3E9-6238-4138-AD0A-F36A78F151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9117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esktop/windows/install/" TargetMode="External"/><Relationship Id="rId2" Type="http://schemas.openxmlformats.org/officeDocument/2006/relationships/hyperlink" Target="https://docs.docker.com/desktop/mac/install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install/ubuntu/" TargetMode="External"/><Relationship Id="rId3" Type="http://schemas.openxmlformats.org/officeDocument/2006/relationships/hyperlink" Target="https://docs.docker.com/engine/install/centos/" TargetMode="External"/><Relationship Id="rId7" Type="http://schemas.openxmlformats.org/officeDocument/2006/relationships/hyperlink" Target="https://docs.docker.com/engine/install/sl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docker.com/engine/install/rhel/" TargetMode="External"/><Relationship Id="rId5" Type="http://schemas.openxmlformats.org/officeDocument/2006/relationships/hyperlink" Target="https://docs.docker.com/engine/install/fedora/" TargetMode="External"/><Relationship Id="rId4" Type="http://schemas.openxmlformats.org/officeDocument/2006/relationships/hyperlink" Target="https://docs.docker.com/engine/install/debian/" TargetMode="External"/><Relationship Id="rId9" Type="http://schemas.openxmlformats.org/officeDocument/2006/relationships/hyperlink" Target="https://docs.docker.com/engine/install/binari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egración continua para STM32 - Oravatec | Desarrolla tu producto  electrónico">
            <a:extLst>
              <a:ext uri="{FF2B5EF4-FFF2-40B4-BE49-F238E27FC236}">
                <a16:creationId xmlns:a16="http://schemas.microsoft.com/office/drawing/2014/main" id="{B7745DC8-D59E-4979-9055-C7FB9E48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555" y="1762537"/>
            <a:ext cx="3489671" cy="298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CAF8C886-2CC8-4E41-A28D-C3FEFECE2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45" y="393506"/>
            <a:ext cx="29051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76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4EA302-2A30-41CD-8FA4-A74148B2E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9" t="16233" r="16913" b="10608"/>
          <a:stretch/>
        </p:blipFill>
        <p:spPr>
          <a:xfrm>
            <a:off x="429371" y="652008"/>
            <a:ext cx="10948946" cy="570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2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C0683A8-1AFF-4FFE-9350-F68F1DAA2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3" t="18898" r="20043" b="32174"/>
          <a:stretch/>
        </p:blipFill>
        <p:spPr>
          <a:xfrm>
            <a:off x="612250" y="246489"/>
            <a:ext cx="10611375" cy="38404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30662C6-AB55-478C-8FF8-CA3FFA1F1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7" t="21913" r="36477" b="32754"/>
          <a:stretch/>
        </p:blipFill>
        <p:spPr>
          <a:xfrm>
            <a:off x="4842344" y="3737113"/>
            <a:ext cx="5588952" cy="279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87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4F9F1B-B25A-4B9F-8431-C2878DCD5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49" r="15870" b="25565"/>
          <a:stretch/>
        </p:blipFill>
        <p:spPr>
          <a:xfrm>
            <a:off x="0" y="1757237"/>
            <a:ext cx="11980395" cy="23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B8B89DE-CD26-4B40-9866-E8EA3E060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92" t="17275" r="17435" b="22319"/>
          <a:stretch/>
        </p:blipFill>
        <p:spPr>
          <a:xfrm>
            <a:off x="365760" y="413468"/>
            <a:ext cx="9470003" cy="414263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03C8D18-91D9-43C8-BEF5-1255E187D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2" t="21680" r="36478" b="42377"/>
          <a:stretch/>
        </p:blipFill>
        <p:spPr>
          <a:xfrm>
            <a:off x="4707171" y="485031"/>
            <a:ext cx="6217920" cy="246490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A9B44F-23EA-4D3D-9506-9EA728FB9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48" t="39595" r="27152" b="29622"/>
          <a:stretch/>
        </p:blipFill>
        <p:spPr>
          <a:xfrm>
            <a:off x="5462546" y="4627661"/>
            <a:ext cx="6217920" cy="21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1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ECA712-7067-4327-9469-1CAD4726B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" t="31884" r="17369" b="31826"/>
          <a:stretch/>
        </p:blipFill>
        <p:spPr>
          <a:xfrm>
            <a:off x="139802" y="0"/>
            <a:ext cx="11562540" cy="29022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424461-8703-4062-8C14-F34FB2EAC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2" t="32000" r="20957" b="33797"/>
          <a:stretch/>
        </p:blipFill>
        <p:spPr>
          <a:xfrm>
            <a:off x="139802" y="2902226"/>
            <a:ext cx="9207611" cy="2345635"/>
          </a:xfrm>
          <a:prstGeom prst="rect">
            <a:avLst/>
          </a:prstGeom>
        </p:spPr>
      </p:pic>
      <p:pic>
        <p:nvPicPr>
          <p:cNvPr id="4098" name="Picture 2" descr="Eliminar imágenes de Docker">
            <a:extLst>
              <a:ext uri="{FF2B5EF4-FFF2-40B4-BE49-F238E27FC236}">
                <a16:creationId xmlns:a16="http://schemas.microsoft.com/office/drawing/2014/main" id="{755B8399-7F17-459D-9F50-36F58A67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439" y="5247861"/>
            <a:ext cx="57054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668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198D51-F59F-4E1F-B5C3-82B51A10B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" t="23072" r="17826" b="19420"/>
          <a:stretch/>
        </p:blipFill>
        <p:spPr>
          <a:xfrm>
            <a:off x="287572" y="1081012"/>
            <a:ext cx="11616856" cy="4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9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DFEDB0-356A-446F-8FA8-867782AE75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" t="20522" r="19391" b="15131"/>
          <a:stretch/>
        </p:blipFill>
        <p:spPr>
          <a:xfrm>
            <a:off x="218798" y="803080"/>
            <a:ext cx="11754403" cy="545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82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E06D48-0704-4856-916B-5108D2C1A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8" t="15652" r="14044" b="8985"/>
          <a:stretch/>
        </p:blipFill>
        <p:spPr>
          <a:xfrm>
            <a:off x="641405" y="329798"/>
            <a:ext cx="10909189" cy="61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97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3B18B98-5985-4413-B7F8-62E21C3F3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1" t="31188" r="5305" b="25333"/>
          <a:stretch/>
        </p:blipFill>
        <p:spPr>
          <a:xfrm>
            <a:off x="5305" y="1661822"/>
            <a:ext cx="12186695" cy="332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00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C25417-9A65-4DBA-9B16-AAD798C5A1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3" t="31188" r="6218" b="24290"/>
          <a:stretch/>
        </p:blipFill>
        <p:spPr>
          <a:xfrm>
            <a:off x="-59052" y="1695615"/>
            <a:ext cx="12251052" cy="346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57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CA1D9E0-AB00-4C71-9EDD-C9D3E2186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82" t="30029" r="23369" b="18493"/>
          <a:stretch/>
        </p:blipFill>
        <p:spPr>
          <a:xfrm>
            <a:off x="437322" y="151075"/>
            <a:ext cx="7784327" cy="35303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6C6E53-F0D1-4A11-B798-ACB08F84F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 b="9371"/>
          <a:stretch/>
        </p:blipFill>
        <p:spPr>
          <a:xfrm>
            <a:off x="2664570" y="3462794"/>
            <a:ext cx="6862859" cy="33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4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7E367D-02D8-4147-A0D1-F729EBBA3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4" t="30493" r="5436" b="32522"/>
          <a:stretch/>
        </p:blipFill>
        <p:spPr>
          <a:xfrm>
            <a:off x="15291" y="1781092"/>
            <a:ext cx="12176709" cy="28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31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8A0AD4-BA0F-4B5C-B00F-76646D056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1" t="19363" r="14304" b="25102"/>
          <a:stretch/>
        </p:blipFill>
        <p:spPr>
          <a:xfrm>
            <a:off x="938253" y="1272209"/>
            <a:ext cx="10592829" cy="424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28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AAE18C-26EE-41FB-A420-43B9BB031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5" t="14493" r="20695" b="8985"/>
          <a:stretch/>
        </p:blipFill>
        <p:spPr>
          <a:xfrm>
            <a:off x="209011" y="143229"/>
            <a:ext cx="7487852" cy="6368535"/>
          </a:xfrm>
          <a:prstGeom prst="rect">
            <a:avLst/>
          </a:prstGeom>
        </p:spPr>
      </p:pic>
      <p:pic>
        <p:nvPicPr>
          <p:cNvPr id="5" name="Picture 2" descr="Inspeccionar comando">
            <a:extLst>
              <a:ext uri="{FF2B5EF4-FFF2-40B4-BE49-F238E27FC236}">
                <a16:creationId xmlns:a16="http://schemas.microsoft.com/office/drawing/2014/main" id="{DFBB588A-A2EA-4D95-8B30-8D1C1BE54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906" y="4063242"/>
            <a:ext cx="4824163" cy="12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963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9084F1-D6C8-4FDD-BB05-D046595FD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96" t="16000" r="16130" b="11652"/>
          <a:stretch/>
        </p:blipFill>
        <p:spPr>
          <a:xfrm>
            <a:off x="1542553" y="397565"/>
            <a:ext cx="8587409" cy="63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9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9E1EA7-BFA7-41F7-A5BF-F63C70B3D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4956" r="5566" b="16637"/>
          <a:stretch/>
        </p:blipFill>
        <p:spPr>
          <a:xfrm>
            <a:off x="381663" y="548639"/>
            <a:ext cx="11555968" cy="5597719"/>
          </a:xfrm>
          <a:prstGeom prst="rect">
            <a:avLst/>
          </a:prstGeom>
        </p:spPr>
      </p:pic>
      <p:pic>
        <p:nvPicPr>
          <p:cNvPr id="6146" name="Picture 2" descr="Nsenter">
            <a:extLst>
              <a:ext uri="{FF2B5EF4-FFF2-40B4-BE49-F238E27FC236}">
                <a16:creationId xmlns:a16="http://schemas.microsoft.com/office/drawing/2014/main" id="{7010B8C6-5E54-441F-A290-C454D369B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147" y="2221603"/>
            <a:ext cx="57150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74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D327F6-FE79-4127-9EAB-8DEA90066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" t="15536" r="4588" b="11652"/>
          <a:stretch/>
        </p:blipFill>
        <p:spPr>
          <a:xfrm>
            <a:off x="492979" y="143122"/>
            <a:ext cx="11585052" cy="51163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EC7B4A-D2B2-45AE-868A-FC7937035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09"/>
          <a:stretch/>
        </p:blipFill>
        <p:spPr>
          <a:xfrm>
            <a:off x="174927" y="3617844"/>
            <a:ext cx="5039360" cy="269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9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4625EAA-F340-430F-A43C-B9BB692E0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" t="17855" r="4653" b="12695"/>
          <a:stretch/>
        </p:blipFill>
        <p:spPr>
          <a:xfrm>
            <a:off x="119270" y="461176"/>
            <a:ext cx="11473732" cy="47628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C67DBB5-2B52-4FDE-9CE0-5C68D45B9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87" t="26667" r="15022" b="26145"/>
          <a:stretch/>
        </p:blipFill>
        <p:spPr>
          <a:xfrm>
            <a:off x="7572792" y="2120573"/>
            <a:ext cx="4499938" cy="23242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E888E3C-A9A4-4770-919B-A1F85ECF02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52" t="27246" r="15478" b="51420"/>
          <a:stretch/>
        </p:blipFill>
        <p:spPr>
          <a:xfrm>
            <a:off x="6379596" y="4968657"/>
            <a:ext cx="5603019" cy="1321739"/>
          </a:xfrm>
          <a:prstGeom prst="rect">
            <a:avLst/>
          </a:prstGeom>
        </p:spPr>
      </p:pic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E7BB0200-8AA7-4577-987D-F5EB0C581097}"/>
              </a:ext>
            </a:extLst>
          </p:cNvPr>
          <p:cNvSpPr/>
          <p:nvPr/>
        </p:nvSpPr>
        <p:spPr>
          <a:xfrm>
            <a:off x="9181105" y="2313830"/>
            <a:ext cx="1076078" cy="17492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1BCDD2ED-EFDF-4FAE-911C-68E23B969D9A}"/>
              </a:ext>
            </a:extLst>
          </p:cNvPr>
          <p:cNvSpPr/>
          <p:nvPr/>
        </p:nvSpPr>
        <p:spPr>
          <a:xfrm>
            <a:off x="8388626" y="5168348"/>
            <a:ext cx="683812" cy="17492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55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613387F-0FBD-44A1-8E38-38B895CEC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87" t="13681" r="6413" b="7594"/>
          <a:stretch/>
        </p:blipFill>
        <p:spPr>
          <a:xfrm>
            <a:off x="95414" y="834725"/>
            <a:ext cx="8573379" cy="486732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F84BF4-2448-4FAB-B3AD-E9744657A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48" t="40580" r="16653" b="40058"/>
          <a:stretch/>
        </p:blipFill>
        <p:spPr>
          <a:xfrm>
            <a:off x="172278" y="3429000"/>
            <a:ext cx="4709823" cy="10058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E4DAB7-5C41-4FA2-9CE3-1538E4F823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3" b="5159"/>
          <a:stretch/>
        </p:blipFill>
        <p:spPr>
          <a:xfrm>
            <a:off x="8580836" y="988790"/>
            <a:ext cx="3611164" cy="185817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49026B9-0A70-49FD-99EF-B6C04663C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47" b="34144"/>
          <a:stretch/>
        </p:blipFill>
        <p:spPr>
          <a:xfrm>
            <a:off x="8580836" y="3347333"/>
            <a:ext cx="3611164" cy="127175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DF8E7B1-AB3C-44F7-8EEA-6202AD84FF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899" b="8174"/>
          <a:stretch/>
        </p:blipFill>
        <p:spPr>
          <a:xfrm>
            <a:off x="8668793" y="5033579"/>
            <a:ext cx="3528844" cy="17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78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3D0FCC-82AA-46FE-A359-ABAA3FFC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" t="28985" r="2695" b="27768"/>
          <a:stretch/>
        </p:blipFill>
        <p:spPr>
          <a:xfrm>
            <a:off x="95415" y="1749287"/>
            <a:ext cx="11775882" cy="2965837"/>
          </a:xfrm>
          <a:prstGeom prst="rect">
            <a:avLst/>
          </a:prstGeom>
        </p:spPr>
      </p:pic>
      <p:pic>
        <p:nvPicPr>
          <p:cNvPr id="1026" name="Picture 2" descr="Docker Tag">
            <a:extLst>
              <a:ext uri="{FF2B5EF4-FFF2-40B4-BE49-F238E27FC236}">
                <a16:creationId xmlns:a16="http://schemas.microsoft.com/office/drawing/2014/main" id="{929ABB91-89DD-4643-A69A-EA4BE1AC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778" y="4118776"/>
            <a:ext cx="4376223" cy="145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85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B5986A-9405-44D8-97E4-185221467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3" t="24348" r="3348" b="16985"/>
          <a:stretch/>
        </p:blipFill>
        <p:spPr>
          <a:xfrm>
            <a:off x="30563" y="763325"/>
            <a:ext cx="11200254" cy="3871126"/>
          </a:xfrm>
          <a:prstGeom prst="rect">
            <a:avLst/>
          </a:prstGeom>
        </p:spPr>
      </p:pic>
      <p:pic>
        <p:nvPicPr>
          <p:cNvPr id="5" name="Picture 2" descr="Empuje de Docker">
            <a:extLst>
              <a:ext uri="{FF2B5EF4-FFF2-40B4-BE49-F238E27FC236}">
                <a16:creationId xmlns:a16="http://schemas.microsoft.com/office/drawing/2014/main" id="{4F046283-01F0-4832-8219-52275E41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999" y="1900361"/>
            <a:ext cx="2296072" cy="75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ombre de etiqueta en el repositorio">
            <a:extLst>
              <a:ext uri="{FF2B5EF4-FFF2-40B4-BE49-F238E27FC236}">
                <a16:creationId xmlns:a16="http://schemas.microsoft.com/office/drawing/2014/main" id="{5F4B083F-AE29-439B-A4C5-A041F6AC0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736" y="2914635"/>
            <a:ext cx="1483041" cy="87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ando de extracción de Docker">
            <a:extLst>
              <a:ext uri="{FF2B5EF4-FFF2-40B4-BE49-F238E27FC236}">
                <a16:creationId xmlns:a16="http://schemas.microsoft.com/office/drawing/2014/main" id="{BD6F261B-6174-49EF-90F1-B6D89634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175" y="4634451"/>
            <a:ext cx="3186053" cy="174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44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10C9AC-65BC-41D6-B00D-529476CFB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9" t="32232" r="16913" b="29275"/>
          <a:stretch/>
        </p:blipFill>
        <p:spPr>
          <a:xfrm>
            <a:off x="174927" y="1661822"/>
            <a:ext cx="11644247" cy="31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60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E9AF17-97E8-476C-89AE-C4BE4EFF7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4" t="14956" r="2500" b="10377"/>
          <a:stretch/>
        </p:blipFill>
        <p:spPr>
          <a:xfrm>
            <a:off x="103367" y="63611"/>
            <a:ext cx="11775882" cy="5120640"/>
          </a:xfrm>
          <a:prstGeom prst="rect">
            <a:avLst/>
          </a:prstGeom>
        </p:spPr>
      </p:pic>
      <p:pic>
        <p:nvPicPr>
          <p:cNvPr id="3074" name="Picture 2" descr="Desbloquear jenkins">
            <a:extLst>
              <a:ext uri="{FF2B5EF4-FFF2-40B4-BE49-F238E27FC236}">
                <a16:creationId xmlns:a16="http://schemas.microsoft.com/office/drawing/2014/main" id="{87A9B6A9-8620-4871-9A96-0FAE51A6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657" y="5106176"/>
            <a:ext cx="2440346" cy="168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lida de inspección de Docker">
            <a:extLst>
              <a:ext uri="{FF2B5EF4-FFF2-40B4-BE49-F238E27FC236}">
                <a16:creationId xmlns:a16="http://schemas.microsoft.com/office/drawing/2014/main" id="{4CDD71DB-84E5-4EF3-9D92-85BE7328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657" y="2254894"/>
            <a:ext cx="1686546" cy="117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544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B7645B-47F9-44E1-B2F4-DAD53C5BF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13566" r="4260" b="8406"/>
          <a:stretch/>
        </p:blipFill>
        <p:spPr>
          <a:xfrm>
            <a:off x="151074" y="753386"/>
            <a:ext cx="11553245" cy="53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77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DE74DB9-BF1B-4C80-98FB-785E39035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43" t="12521" r="15936" b="2957"/>
          <a:stretch/>
        </p:blipFill>
        <p:spPr>
          <a:xfrm>
            <a:off x="1184746" y="0"/>
            <a:ext cx="981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32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5808CE5-6830-45B6-85A7-79FC26044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6" t="7421" r="1912" b="14551"/>
          <a:stretch/>
        </p:blipFill>
        <p:spPr>
          <a:xfrm>
            <a:off x="2473" y="650019"/>
            <a:ext cx="12189527" cy="555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7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019F6F8-368C-4526-BF9B-5E26CB8B5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4"/>
          <a:stretch/>
        </p:blipFill>
        <p:spPr>
          <a:xfrm>
            <a:off x="0" y="0"/>
            <a:ext cx="12192000" cy="65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00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95CE7B-71EF-47A6-BE4F-7254310AE5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290"/>
          <a:stretch/>
        </p:blipFill>
        <p:spPr>
          <a:xfrm>
            <a:off x="0" y="0"/>
            <a:ext cx="12192000" cy="68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7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1208DBB-2050-4A09-B313-E87ACE98B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20"/>
          <a:stretch/>
        </p:blipFill>
        <p:spPr>
          <a:xfrm>
            <a:off x="0" y="0"/>
            <a:ext cx="12192000" cy="662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12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6C726F-D244-40DD-A988-0E8A1F7F4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4" t="3942" r="4653" b="13275"/>
          <a:stretch/>
        </p:blipFill>
        <p:spPr>
          <a:xfrm>
            <a:off x="0" y="166977"/>
            <a:ext cx="12193403" cy="631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38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E036355-DFAB-4D25-AFCE-C632AFC8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19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0DC36C-8B22-4F0B-8CD9-70482C4E7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4" t="14377" r="4587"/>
          <a:stretch/>
        </p:blipFill>
        <p:spPr>
          <a:xfrm>
            <a:off x="0" y="168965"/>
            <a:ext cx="12166089" cy="65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39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C77F60-C751-4F55-8F9B-7476C9052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4" t="22377" r="16718" b="32174"/>
          <a:stretch/>
        </p:blipFill>
        <p:spPr>
          <a:xfrm>
            <a:off x="190830" y="1405393"/>
            <a:ext cx="11683131" cy="369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278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7E77FC-3F9E-47C7-9A9C-FD8A518AF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" t="18087" r="4327" b="12348"/>
          <a:stretch/>
        </p:blipFill>
        <p:spPr>
          <a:xfrm>
            <a:off x="0" y="699713"/>
            <a:ext cx="12205915" cy="51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02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69D9CB-E388-4B5C-BD9B-C9F8D3C4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40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FE9BB4-5604-4385-8BD1-9DFDAC1B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8" r="6479" b="7362"/>
          <a:stretch/>
        </p:blipFill>
        <p:spPr>
          <a:xfrm>
            <a:off x="383861" y="0"/>
            <a:ext cx="11424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99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1" descr="yes">
            <a:extLst>
              <a:ext uri="{FF2B5EF4-FFF2-40B4-BE49-F238E27FC236}">
                <a16:creationId xmlns:a16="http://schemas.microsoft.com/office/drawing/2014/main" id="{F7B43B3E-A743-4E64-B643-C40D00C672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31956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6" name="AutoShape 2" descr="yes">
            <a:extLst>
              <a:ext uri="{FF2B5EF4-FFF2-40B4-BE49-F238E27FC236}">
                <a16:creationId xmlns:a16="http://schemas.microsoft.com/office/drawing/2014/main" id="{5EB4422B-2251-4E7E-BAF3-E98597AC96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31956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" name="AutoShape 3" descr="yes">
            <a:extLst>
              <a:ext uri="{FF2B5EF4-FFF2-40B4-BE49-F238E27FC236}">
                <a16:creationId xmlns:a16="http://schemas.microsoft.com/office/drawing/2014/main" id="{89358910-1C95-4C4F-BA04-625A3EE8ED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31956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1E1B77B4-ECB5-4FEC-B1BD-3BAE69AB3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766498"/>
              </p:ext>
            </p:extLst>
          </p:nvPr>
        </p:nvGraphicFramePr>
        <p:xfrm>
          <a:off x="1657350" y="3500438"/>
          <a:ext cx="9182100" cy="1611630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060700">
                  <a:extLst>
                    <a:ext uri="{9D8B030D-6E8A-4147-A177-3AD203B41FA5}">
                      <a16:colId xmlns:a16="http://schemas.microsoft.com/office/drawing/2014/main" val="2581932992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4232864460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37629352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b="1" dirty="0" err="1">
                          <a:effectLst/>
                        </a:rPr>
                        <a:t>Platform</a:t>
                      </a:r>
                      <a:endParaRPr lang="es-ES" b="1" dirty="0">
                        <a:effectLst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effectLst/>
                        </a:rPr>
                        <a:t>x86_64 / amd64</a:t>
                      </a: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>
                          <a:effectLst/>
                        </a:rPr>
                        <a:t>arm64 (Apple Silicon)</a:t>
                      </a: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707793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u="none" strike="noStrike" dirty="0">
                          <a:solidFill>
                            <a:srgbClr val="1282D7"/>
                          </a:solidFill>
                          <a:effectLst/>
                          <a:hlinkClick r:id="rId2"/>
                        </a:rPr>
                        <a:t>Docker Desktop </a:t>
                      </a:r>
                      <a:r>
                        <a:rPr lang="es-ES" u="none" strike="noStrike" dirty="0" err="1">
                          <a:solidFill>
                            <a:srgbClr val="1282D7"/>
                          </a:solidFill>
                          <a:effectLst/>
                          <a:hlinkClick r:id="rId2"/>
                        </a:rPr>
                        <a:t>for</a:t>
                      </a:r>
                      <a:r>
                        <a:rPr lang="es-ES" u="none" strike="noStrike" dirty="0">
                          <a:solidFill>
                            <a:srgbClr val="1282D7"/>
                          </a:solidFill>
                          <a:effectLst/>
                          <a:hlinkClick r:id="rId2"/>
                        </a:rPr>
                        <a:t> Mac (macOS)</a:t>
                      </a:r>
                      <a:endParaRPr lang="es-E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155025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ES" u="none" strike="noStrike" dirty="0">
                          <a:solidFill>
                            <a:srgbClr val="1282D7"/>
                          </a:solidFill>
                          <a:effectLst/>
                          <a:hlinkClick r:id="rId3"/>
                        </a:rPr>
                        <a:t>Docker Desktop </a:t>
                      </a:r>
                      <a:r>
                        <a:rPr lang="es-ES" u="none" strike="noStrike" dirty="0" err="1">
                          <a:solidFill>
                            <a:srgbClr val="1282D7"/>
                          </a:solidFill>
                          <a:effectLst/>
                          <a:hlinkClick r:id="rId3"/>
                        </a:rPr>
                        <a:t>for</a:t>
                      </a:r>
                      <a:r>
                        <a:rPr lang="es-ES" u="none" strike="noStrike" dirty="0">
                          <a:solidFill>
                            <a:srgbClr val="1282D7"/>
                          </a:solidFill>
                          <a:effectLst/>
                          <a:hlinkClick r:id="rId3"/>
                        </a:rPr>
                        <a:t> Windows</a:t>
                      </a:r>
                      <a:endParaRPr lang="es-E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971020069"/>
                  </a:ext>
                </a:extLst>
              </a:tr>
            </a:tbl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44F177E5-9BC1-4429-9370-E050F7B65B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82" t="25507" r="46848" b="55942"/>
          <a:stretch/>
        </p:blipFill>
        <p:spPr>
          <a:xfrm>
            <a:off x="728372" y="848615"/>
            <a:ext cx="4789833" cy="25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1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B318FC1-BE57-4D3B-BC7A-1FB39F4428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6" t="23884" r="46913" b="57449"/>
          <a:stretch/>
        </p:blipFill>
        <p:spPr>
          <a:xfrm>
            <a:off x="818983" y="381661"/>
            <a:ext cx="3969085" cy="2123000"/>
          </a:xfrm>
          <a:prstGeom prst="rect">
            <a:avLst/>
          </a:prstGeom>
        </p:spPr>
      </p:pic>
      <p:graphicFrame>
        <p:nvGraphicFramePr>
          <p:cNvPr id="76" name="Tabla 75">
            <a:extLst>
              <a:ext uri="{FF2B5EF4-FFF2-40B4-BE49-F238E27FC236}">
                <a16:creationId xmlns:a16="http://schemas.microsoft.com/office/drawing/2014/main" id="{5128CC11-6587-4BA3-ADCF-141320DA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21026"/>
              </p:ext>
            </p:extLst>
          </p:nvPr>
        </p:nvGraphicFramePr>
        <p:xfrm>
          <a:off x="1657350" y="2589213"/>
          <a:ext cx="9182100" cy="3129534"/>
        </p:xfrm>
        <a:graphic>
          <a:graphicData uri="http://schemas.openxmlformats.org/drawingml/2006/table">
            <a:tbl>
              <a:tblPr firstRow="1" firstCol="1" bandRow="1">
                <a:tableStyleId>{284E427A-3D55-4303-BF80-6455036E1DE7}</a:tableStyleId>
              </a:tblPr>
              <a:tblGrid>
                <a:gridCol w="1836420">
                  <a:extLst>
                    <a:ext uri="{9D8B030D-6E8A-4147-A177-3AD203B41FA5}">
                      <a16:colId xmlns:a16="http://schemas.microsoft.com/office/drawing/2014/main" val="583155913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331949964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3611524713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2911746620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2629946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Platform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effectLst/>
                        </a:rPr>
                        <a:t>x86_64 / amd64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arm64 / aarch64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arm (32-bit)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s390x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66675" marB="66675" anchor="ctr"/>
                </a:tc>
                <a:extLst>
                  <a:ext uri="{0D108BD9-81ED-4DB2-BD59-A6C34878D82A}">
                    <a16:rowId xmlns:a16="http://schemas.microsoft.com/office/drawing/2014/main" val="302386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  <a:hlinkClick r:id="rId3"/>
                        </a:rPr>
                        <a:t>CentOS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73561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  <a:hlinkClick r:id="rId4"/>
                        </a:rPr>
                        <a:t>Debian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08082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  <a:hlinkClick r:id="rId5"/>
                        </a:rPr>
                        <a:t>Fedora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9831964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  <a:hlinkClick r:id="rId4"/>
                        </a:rPr>
                        <a:t>Raspbian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812980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  <a:hlinkClick r:id="rId6"/>
                        </a:rPr>
                        <a:t>RHEL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170699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  <a:hlinkClick r:id="rId7"/>
                        </a:rPr>
                        <a:t>SLES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4005509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  <a:hlinkClick r:id="rId8"/>
                        </a:rPr>
                        <a:t>Ubuntu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528140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>
                          <a:effectLst/>
                          <a:hlinkClick r:id="rId9"/>
                        </a:rPr>
                        <a:t>Binaries</a:t>
                      </a:r>
                      <a:endParaRPr lang="es-E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1500"/>
                        </a:spcBef>
                        <a:spcAft>
                          <a:spcPts val="1500"/>
                        </a:spcAft>
                      </a:pPr>
                      <a:r>
                        <a:rPr lang="es-ES" sz="1050" dirty="0">
                          <a:solidFill>
                            <a:srgbClr val="0F161E"/>
                          </a:solidFill>
                          <a:effectLst/>
                          <a:latin typeface="Open Sans" panose="020B0606030504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s-E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47531467"/>
                  </a:ext>
                </a:extLst>
              </a:tr>
            </a:tbl>
          </a:graphicData>
        </a:graphic>
      </p:graphicFrame>
      <p:sp>
        <p:nvSpPr>
          <p:cNvPr id="77" name="Rectángulo 17" descr="yes">
            <a:hlinkClick r:id="rId3"/>
            <a:extLst>
              <a:ext uri="{FF2B5EF4-FFF2-40B4-BE49-F238E27FC236}">
                <a16:creationId xmlns:a16="http://schemas.microsoft.com/office/drawing/2014/main" id="{EB720B57-5567-4611-982C-AAF3733AC8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8" name="Rectángulo 16" descr="yes">
            <a:hlinkClick r:id="rId3"/>
            <a:extLst>
              <a:ext uri="{FF2B5EF4-FFF2-40B4-BE49-F238E27FC236}">
                <a16:creationId xmlns:a16="http://schemas.microsoft.com/office/drawing/2014/main" id="{A0DD024E-FF6B-4919-A211-0A40C9D12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79" name="Rectángulo 15" descr="yes">
            <a:hlinkClick r:id="rId4"/>
            <a:extLst>
              <a:ext uri="{FF2B5EF4-FFF2-40B4-BE49-F238E27FC236}">
                <a16:creationId xmlns:a16="http://schemas.microsoft.com/office/drawing/2014/main" id="{7D06FAA3-D632-4DF2-A09C-FEF646BF17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0" name="Rectángulo 14" descr="yes">
            <a:hlinkClick r:id="rId4"/>
            <a:extLst>
              <a:ext uri="{FF2B5EF4-FFF2-40B4-BE49-F238E27FC236}">
                <a16:creationId xmlns:a16="http://schemas.microsoft.com/office/drawing/2014/main" id="{1640D2D0-1AB4-4090-B151-CA830ADD3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1" name="Rectángulo 13" descr="yes">
            <a:hlinkClick r:id="rId4"/>
            <a:extLst>
              <a:ext uri="{FF2B5EF4-FFF2-40B4-BE49-F238E27FC236}">
                <a16:creationId xmlns:a16="http://schemas.microsoft.com/office/drawing/2014/main" id="{77E46698-8220-4C4F-9FA1-7E315922D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2" name="Rectángulo 12" descr="yes">
            <a:hlinkClick r:id="rId5"/>
            <a:extLst>
              <a:ext uri="{FF2B5EF4-FFF2-40B4-BE49-F238E27FC236}">
                <a16:creationId xmlns:a16="http://schemas.microsoft.com/office/drawing/2014/main" id="{E5FBDC74-90DF-4C03-9784-ECBCBB7F0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3" name="Rectángulo 11" descr="yes">
            <a:hlinkClick r:id="rId5"/>
            <a:extLst>
              <a:ext uri="{FF2B5EF4-FFF2-40B4-BE49-F238E27FC236}">
                <a16:creationId xmlns:a16="http://schemas.microsoft.com/office/drawing/2014/main" id="{3E787991-579C-45C4-B860-193F8D12B5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4" name="Rectángulo 10" descr="yes">
            <a:hlinkClick r:id="rId4"/>
            <a:extLst>
              <a:ext uri="{FF2B5EF4-FFF2-40B4-BE49-F238E27FC236}">
                <a16:creationId xmlns:a16="http://schemas.microsoft.com/office/drawing/2014/main" id="{814C4019-8661-4077-80A3-28DB044AE6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5" name="Rectángulo 9" descr="yes">
            <a:hlinkClick r:id="rId6"/>
            <a:extLst>
              <a:ext uri="{FF2B5EF4-FFF2-40B4-BE49-F238E27FC236}">
                <a16:creationId xmlns:a16="http://schemas.microsoft.com/office/drawing/2014/main" id="{1CAA78B4-4E5B-4C01-824C-EC1D87551C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6" name="Rectángulo 8" descr="yes">
            <a:hlinkClick r:id="rId7"/>
            <a:extLst>
              <a:ext uri="{FF2B5EF4-FFF2-40B4-BE49-F238E27FC236}">
                <a16:creationId xmlns:a16="http://schemas.microsoft.com/office/drawing/2014/main" id="{8F1B90A3-16D2-4146-96DF-CE17AEA738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7" name="Rectángulo 7" descr="yes">
            <a:hlinkClick r:id="rId8"/>
            <a:extLst>
              <a:ext uri="{FF2B5EF4-FFF2-40B4-BE49-F238E27FC236}">
                <a16:creationId xmlns:a16="http://schemas.microsoft.com/office/drawing/2014/main" id="{8C144881-15D5-4DDA-8B32-A2D83A0AAB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8" name="Rectángulo 6" descr="yes">
            <a:hlinkClick r:id="rId8"/>
            <a:extLst>
              <a:ext uri="{FF2B5EF4-FFF2-40B4-BE49-F238E27FC236}">
                <a16:creationId xmlns:a16="http://schemas.microsoft.com/office/drawing/2014/main" id="{6CBDD37A-6D74-445D-8CB2-3D5DF2919A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89" name="Rectángulo 5" descr="yes">
            <a:hlinkClick r:id="rId8"/>
            <a:extLst>
              <a:ext uri="{FF2B5EF4-FFF2-40B4-BE49-F238E27FC236}">
                <a16:creationId xmlns:a16="http://schemas.microsoft.com/office/drawing/2014/main" id="{ADDBFE5B-CB0D-4440-99AF-F485406820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0" name="Rectángulo 4" descr="yes">
            <a:hlinkClick r:id="rId8"/>
            <a:extLst>
              <a:ext uri="{FF2B5EF4-FFF2-40B4-BE49-F238E27FC236}">
                <a16:creationId xmlns:a16="http://schemas.microsoft.com/office/drawing/2014/main" id="{D13550FD-5E84-4842-B249-468C0D8CA3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1" name="Rectángulo 3" descr="yes">
            <a:hlinkClick r:id="rId9"/>
            <a:extLst>
              <a:ext uri="{FF2B5EF4-FFF2-40B4-BE49-F238E27FC236}">
                <a16:creationId xmlns:a16="http://schemas.microsoft.com/office/drawing/2014/main" id="{DB4BF04D-828C-43E8-8D44-AE1B68D0A0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2" name="Rectángulo 2" descr="yes">
            <a:hlinkClick r:id="rId9"/>
            <a:extLst>
              <a:ext uri="{FF2B5EF4-FFF2-40B4-BE49-F238E27FC236}">
                <a16:creationId xmlns:a16="http://schemas.microsoft.com/office/drawing/2014/main" id="{F3CA3FDA-8657-47FC-9DA2-0E7E964FD8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3" name="Rectángulo 1" descr="yes">
            <a:hlinkClick r:id="rId9"/>
            <a:extLst>
              <a:ext uri="{FF2B5EF4-FFF2-40B4-BE49-F238E27FC236}">
                <a16:creationId xmlns:a16="http://schemas.microsoft.com/office/drawing/2014/main" id="{A32CFEA5-9E73-44B9-A80F-651549CBD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04950" y="24368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014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E250B3-C78B-44C4-A073-29D697AFB4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35" t="22609" r="17478" b="43884"/>
          <a:stretch/>
        </p:blipFill>
        <p:spPr>
          <a:xfrm>
            <a:off x="238538" y="0"/>
            <a:ext cx="5463695" cy="22104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C9C24D5-25BA-4391-9151-04AACEDCA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90" y="1877253"/>
            <a:ext cx="7800229" cy="438762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4B2FB27-F99C-4B16-BA91-9FD5B1912E28}"/>
              </a:ext>
            </a:extLst>
          </p:cNvPr>
          <p:cNvSpPr/>
          <p:nvPr/>
        </p:nvSpPr>
        <p:spPr>
          <a:xfrm>
            <a:off x="6774511" y="3554233"/>
            <a:ext cx="1932167" cy="5009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12C70A5-43E5-46DC-B9DE-6746DBC8E981}"/>
              </a:ext>
            </a:extLst>
          </p:cNvPr>
          <p:cNvSpPr/>
          <p:nvPr/>
        </p:nvSpPr>
        <p:spPr>
          <a:xfrm>
            <a:off x="3792772" y="2210463"/>
            <a:ext cx="1645920" cy="41346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11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EDCEAF-CFDA-4382-9D41-E84E918D9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3" t="21721" r="36345" b="31620"/>
          <a:stretch/>
        </p:blipFill>
        <p:spPr>
          <a:xfrm>
            <a:off x="1725433" y="121599"/>
            <a:ext cx="8062623" cy="4148252"/>
          </a:xfrm>
          <a:prstGeom prst="rect">
            <a:avLst/>
          </a:prstGeom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621077B-B5BC-46E9-A49B-7A1C9171DF54}"/>
              </a:ext>
            </a:extLst>
          </p:cNvPr>
          <p:cNvSpPr/>
          <p:nvPr/>
        </p:nvSpPr>
        <p:spPr>
          <a:xfrm>
            <a:off x="3355450" y="2282025"/>
            <a:ext cx="1343770" cy="28624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F22480C-7908-4A89-90EA-B417257C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0" t="30956" r="20239" b="46203"/>
          <a:stretch/>
        </p:blipFill>
        <p:spPr>
          <a:xfrm>
            <a:off x="1280160" y="4556097"/>
            <a:ext cx="9390490" cy="156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39BFB63-108D-488F-8CA5-D64AC7BC9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9" t="20058" r="20826" b="14087"/>
          <a:stretch/>
        </p:blipFill>
        <p:spPr>
          <a:xfrm>
            <a:off x="859408" y="844826"/>
            <a:ext cx="10473183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312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75</Words>
  <Application>Microsoft Office PowerPoint</Application>
  <PresentationFormat>Panorámica</PresentationFormat>
  <Paragraphs>53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Open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blanco gómez</dc:creator>
  <cp:lastModifiedBy>carlos blanco gómez</cp:lastModifiedBy>
  <cp:revision>5</cp:revision>
  <dcterms:created xsi:type="dcterms:W3CDTF">2021-12-05T19:32:29Z</dcterms:created>
  <dcterms:modified xsi:type="dcterms:W3CDTF">2021-12-07T00:17:28Z</dcterms:modified>
</cp:coreProperties>
</file>